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58"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0B675BE-BB37-4ACC-A7E4-60E79BD5BB51}" type="datetimeFigureOut">
              <a:rPr lang="en-US" smtClean="0"/>
              <a:t>11/5/2014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172B602A-CCC6-4A09-A418-B5756A092262}"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B675BE-BB37-4ACC-A7E4-60E79BD5BB51}"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B675BE-BB37-4ACC-A7E4-60E79BD5BB51}"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0B675BE-BB37-4ACC-A7E4-60E79BD5BB51}"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0B675BE-BB37-4ACC-A7E4-60E79BD5BB51}" type="datetimeFigureOut">
              <a:rPr lang="en-US" smtClean="0"/>
              <a:t>11/5/2014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172B602A-CCC6-4A09-A418-B5756A09226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0B675BE-BB37-4ACC-A7E4-60E79BD5BB51}"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0B675BE-BB37-4ACC-A7E4-60E79BD5BB51}" type="datetimeFigureOut">
              <a:rPr lang="en-US" smtClean="0"/>
              <a:t>11/5/2014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0B675BE-BB37-4ACC-A7E4-60E79BD5BB51}" type="datetimeFigureOut">
              <a:rPr lang="en-US" smtClean="0"/>
              <a:t>11/5/2014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B675BE-BB37-4ACC-A7E4-60E79BD5BB51}" type="datetimeFigureOut">
              <a:rPr lang="en-US" smtClean="0"/>
              <a:t>11/5/2014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0B675BE-BB37-4ACC-A7E4-60E79BD5BB51}"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0B675BE-BB37-4ACC-A7E4-60E79BD5BB51}" type="datetimeFigureOut">
              <a:rPr lang="en-US" smtClean="0"/>
              <a:t>11/5/2014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B602A-CCC6-4A09-A418-B5756A09226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0B675BE-BB37-4ACC-A7E4-60E79BD5BB51}" type="datetimeFigureOut">
              <a:rPr lang="en-US" smtClean="0"/>
              <a:t>11/5/2014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72B602A-CCC6-4A09-A418-B5756A092262}"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62400" y="685800"/>
            <a:ext cx="5029200" cy="690418"/>
          </a:xfrm>
        </p:spPr>
        <p:txBody>
          <a:bodyPr>
            <a:normAutofit fontScale="90000"/>
          </a:bodyPr>
          <a:lstStyle/>
          <a:p>
            <a:r>
              <a:rPr lang="en-US" dirty="0" smtClean="0"/>
              <a:t>The Eiffel Tower</a:t>
            </a:r>
            <a:endParaRPr lang="en-US" dirty="0"/>
          </a:p>
        </p:txBody>
      </p:sp>
      <p:sp>
        <p:nvSpPr>
          <p:cNvPr id="3" name="Subtitle 2"/>
          <p:cNvSpPr>
            <a:spLocks noGrp="1"/>
          </p:cNvSpPr>
          <p:nvPr>
            <p:ph type="subTitle" idx="1"/>
          </p:nvPr>
        </p:nvSpPr>
        <p:spPr>
          <a:xfrm>
            <a:off x="3810000" y="1524000"/>
            <a:ext cx="5364018" cy="3733800"/>
          </a:xfrm>
        </p:spPr>
        <p:txBody>
          <a:bodyPr>
            <a:normAutofit fontScale="70000" lnSpcReduction="20000"/>
          </a:bodyPr>
          <a:lstStyle/>
          <a:p>
            <a:pPr marL="457200" indent="-457200" algn="l">
              <a:buFont typeface="Wingdings" panose="05000000000000000000" pitchFamily="2" charset="2"/>
              <a:buChar char="q"/>
            </a:pPr>
            <a:r>
              <a:rPr lang="en-US" dirty="0" smtClean="0"/>
              <a:t>When you think of Paris, you may think of the Eiffel Tower.  It was built in 1889 to mark the great World’s Fair.  It has since become the city’s most famous landmark.</a:t>
            </a:r>
          </a:p>
          <a:p>
            <a:pPr algn="l"/>
            <a:r>
              <a:rPr lang="en-US" dirty="0" smtClean="0"/>
              <a:t> </a:t>
            </a:r>
          </a:p>
          <a:p>
            <a:pPr marL="457200" indent="-457200" algn="l">
              <a:buFont typeface="Wingdings" panose="05000000000000000000" pitchFamily="2" charset="2"/>
              <a:buChar char="q"/>
            </a:pPr>
            <a:r>
              <a:rPr lang="en-US" dirty="0" smtClean="0"/>
              <a:t>This famous historical landmark was created by Gustave Eiffel; he paid for the tower himself!</a:t>
            </a:r>
          </a:p>
          <a:p>
            <a:pPr algn="l"/>
            <a:endParaRPr lang="en-US" dirty="0"/>
          </a:p>
          <a:p>
            <a:pPr marL="457200" indent="-457200" algn="l">
              <a:buFont typeface="Wingdings" panose="05000000000000000000" pitchFamily="2" charset="2"/>
              <a:buChar char="q"/>
            </a:pPr>
            <a:r>
              <a:rPr lang="en-US" dirty="0" smtClean="0"/>
              <a:t>It was originally planned that after twenty years it would be dismantled, but it turned out to be an excellent radio antenna, and so they left it standing.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2391"/>
            <a:ext cx="3733800" cy="69075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6726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6172200"/>
            <a:ext cx="6400800" cy="685800"/>
          </a:xfrm>
        </p:spPr>
        <p:txBody>
          <a:bodyPr>
            <a:normAutofit fontScale="62500" lnSpcReduction="20000"/>
          </a:bodyPr>
          <a:lstStyle/>
          <a:p>
            <a:r>
              <a:rPr lang="en-US" dirty="0" smtClean="0"/>
              <a:t>Bare steel did not appeal to many people at that time so round arches were added to make the structure prettier!</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51094" cy="6094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7501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3" y="5410200"/>
            <a:ext cx="4895273" cy="1447800"/>
          </a:xfrm>
        </p:spPr>
        <p:txBody>
          <a:bodyPr/>
          <a:lstStyle/>
          <a:p>
            <a:endParaRPr lang="en-US" dirty="0"/>
          </a:p>
        </p:txBody>
      </p:sp>
      <p:sp>
        <p:nvSpPr>
          <p:cNvPr id="3" name="Content Placeholder 2"/>
          <p:cNvSpPr>
            <a:spLocks noGrp="1"/>
          </p:cNvSpPr>
          <p:nvPr>
            <p:ph idx="1"/>
          </p:nvPr>
        </p:nvSpPr>
        <p:spPr>
          <a:xfrm>
            <a:off x="4876800" y="5410200"/>
            <a:ext cx="4267200" cy="1447800"/>
          </a:xfrm>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1" y="-2310"/>
            <a:ext cx="9147079" cy="6860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921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257800" y="152400"/>
            <a:ext cx="3897744" cy="6705600"/>
          </a:xfrm>
        </p:spPr>
        <p:txBody>
          <a:bodyPr/>
          <a:lstStyle/>
          <a:p>
            <a:pPr algn="l"/>
            <a:r>
              <a:rPr lang="en-US" sz="2400" dirty="0" smtClean="0"/>
              <a:t>To prevent the tower from rusting, it has to be painted regularly.  It takes about 60 tons of paint to do so! </a:t>
            </a:r>
          </a:p>
          <a:p>
            <a:pPr algn="l"/>
            <a:r>
              <a:rPr lang="en-US" sz="2400" dirty="0" smtClean="0"/>
              <a:t> </a:t>
            </a:r>
          </a:p>
          <a:p>
            <a:pPr marL="342900" indent="-342900" algn="l">
              <a:buFont typeface="Wingdings" panose="05000000000000000000" pitchFamily="2" charset="2"/>
              <a:buChar char="v"/>
            </a:pPr>
            <a:r>
              <a:rPr lang="en-US" sz="2400" dirty="0" smtClean="0"/>
              <a:t>What color would you paint the tower?</a:t>
            </a:r>
          </a:p>
          <a:p>
            <a:pPr algn="l"/>
            <a:endParaRPr lang="en-US" sz="2400" dirty="0"/>
          </a:p>
          <a:p>
            <a:pPr algn="l"/>
            <a:r>
              <a:rPr lang="en-US" sz="2400" dirty="0" smtClean="0"/>
              <a:t>The Eiffel Tower has  three observation platforms.  </a:t>
            </a:r>
          </a:p>
          <a:p>
            <a:pPr algn="l"/>
            <a:endParaRPr lang="en-US" dirty="0" smtClean="0"/>
          </a:p>
          <a:p>
            <a:pPr marL="457200" indent="-457200" algn="l">
              <a:buFont typeface="Wingdings" panose="05000000000000000000" pitchFamily="2" charset="2"/>
              <a:buChar char="v"/>
            </a:pPr>
            <a:r>
              <a:rPr lang="en-US" dirty="0" smtClean="0"/>
              <a:t>Do you think it has an elevator?</a:t>
            </a:r>
          </a:p>
          <a:p>
            <a:pPr algn="l"/>
            <a:endParaRPr lang="en-US" dirty="0"/>
          </a:p>
          <a:p>
            <a:pPr algn="l"/>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 y="0"/>
            <a:ext cx="51435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1416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19600" y="2743200"/>
            <a:ext cx="4953000" cy="990600"/>
          </a:xfrm>
        </p:spPr>
        <p:txBody>
          <a:bodyPr>
            <a:normAutofit fontScale="90000"/>
          </a:bodyPr>
          <a:lstStyle/>
          <a:p>
            <a:r>
              <a:rPr lang="en-US" dirty="0" smtClean="0"/>
              <a:t>If you answered Yes, then you are correct!</a:t>
            </a:r>
            <a:endParaRPr lang="en-US" dirty="0"/>
          </a:p>
        </p:txBody>
      </p:sp>
      <p:sp>
        <p:nvSpPr>
          <p:cNvPr id="3" name="Subtitle 2"/>
          <p:cNvSpPr>
            <a:spLocks noGrp="1"/>
          </p:cNvSpPr>
          <p:nvPr>
            <p:ph type="subTitle" idx="1"/>
          </p:nvPr>
        </p:nvSpPr>
        <p:spPr>
          <a:xfrm>
            <a:off x="4953000" y="4191000"/>
            <a:ext cx="4160982" cy="2667000"/>
          </a:xfrm>
        </p:spPr>
        <p:txBody>
          <a:bodyPr/>
          <a:lstStyle/>
          <a:p>
            <a:pPr algn="l"/>
            <a:r>
              <a:rPr lang="en-US" dirty="0" smtClean="0"/>
              <a:t>The Eiffel Tower does have an elevator so that people can ride to the observation platforms.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09"/>
            <a:ext cx="4572000" cy="6885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0699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9243"/>
            <a:ext cx="7086600" cy="791084"/>
          </a:xfrm>
        </p:spPr>
        <p:txBody>
          <a:bodyPr>
            <a:noAutofit/>
          </a:bodyPr>
          <a:lstStyle/>
          <a:p>
            <a:r>
              <a:rPr lang="en-US" sz="2800" dirty="0" smtClean="0"/>
              <a:t>Would you want the job of painting the </a:t>
            </a:r>
            <a:r>
              <a:rPr lang="en-US" sz="2800" dirty="0" err="1" smtClean="0"/>
              <a:t>eiffel</a:t>
            </a:r>
            <a:r>
              <a:rPr lang="en-US" sz="2800" dirty="0" smtClean="0"/>
              <a:t> Tower?</a:t>
            </a:r>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8" y="0"/>
            <a:ext cx="9144000" cy="6099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7336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38</TotalTime>
  <Words>198</Words>
  <Application>Microsoft Office PowerPoint</Application>
  <PresentationFormat>On-screen Show (4:3)</PresentationFormat>
  <Paragraphs>17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The Eiffel Tower</vt:lpstr>
      <vt:lpstr>PowerPoint Presentation</vt:lpstr>
      <vt:lpstr>PowerPoint Presentation</vt:lpstr>
      <vt:lpstr>PowerPoint Presentation</vt:lpstr>
      <vt:lpstr>If you answered Yes, then you are correct!</vt:lpstr>
      <vt:lpstr>Would you want the job of painting the eiffel Tower?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Eiffel Tower</dc:title>
  <dc:creator>Laura Propst</dc:creator>
  <cp:lastModifiedBy>Laura Propst</cp:lastModifiedBy>
  <cp:revision>5</cp:revision>
  <dcterms:created xsi:type="dcterms:W3CDTF">2014-11-05T15:29:58Z</dcterms:created>
  <dcterms:modified xsi:type="dcterms:W3CDTF">2014-11-05T16:10:51Z</dcterms:modified>
</cp:coreProperties>
</file>